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331" r:id="rId6"/>
    <p:sldId id="257" r:id="rId7"/>
    <p:sldId id="329" r:id="rId8"/>
    <p:sldId id="296" r:id="rId9"/>
    <p:sldId id="314" r:id="rId10"/>
    <p:sldId id="321" r:id="rId11"/>
    <p:sldId id="322" r:id="rId12"/>
    <p:sldId id="325" r:id="rId13"/>
    <p:sldId id="327" r:id="rId14"/>
    <p:sldId id="282" r:id="rId15"/>
    <p:sldId id="28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k6EtsjOvtf4NHGaEWYLyA==" hashData="qs4KtRaqqxEbcOHVahR6vaqrbtU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36" d="100"/>
          <a:sy n="36" d="100"/>
        </p:scale>
        <p:origin x="-253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Health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3.8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F:\CPTM END\CPTM Slides Content\first aid k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96271"/>
            <a:ext cx="2219325" cy="180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4. Taking Precautions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Seek health advice and request medical clearance 4-6 weeks before travel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Comply with recommended vaccinations, prescribed medication and health measures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Carry a medical kit and understand its use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 aware of modes of transmission for infectious disease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Keep track of your psychosocial wellbeing and be in good physical shape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895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Environmental Health Threats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Precautions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Hot and cold climates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Food and drink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Bites and stings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Malaria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http://cdn2.hubspot.net/hub/270774/file-371467484-jpg/images/bigstock-illustration-of-thermometers-w-497876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34758"/>
            <a:ext cx="2174125" cy="153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2.gstatic.com/images?q=tbn:ANd9GcTSwi2s-ql8JpqI1p-u2TLla_-IBCeGzTBgjH6C4lzfF_KYoUmYs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26447"/>
            <a:ext cx="17120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tjohnsa.com.au/cms_resources/images/bites-stings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342" y="2063229"/>
            <a:ext cx="4152526" cy="114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uib.no/sites/w3.uib.no/files/styles/content_main/public/media/malaria_mosquito.jpg?itok=9zZdYwB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84" y="5231447"/>
            <a:ext cx="1821921" cy="109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0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Malaria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671935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GB" sz="2400" dirty="0" smtClean="0">
                <a:latin typeface="Century Gothic" panose="020B0502020202020204" pitchFamily="34" charset="0"/>
              </a:rPr>
              <a:t>A </a:t>
            </a:r>
            <a:r>
              <a:rPr lang="en-GB" sz="2400" dirty="0">
                <a:latin typeface="Century Gothic" panose="020B0502020202020204" pitchFamily="34" charset="0"/>
              </a:rPr>
              <a:t>common and life-threatening disease in many tropical and subtropical </a:t>
            </a:r>
            <a:r>
              <a:rPr lang="en-GB" sz="2400" dirty="0" smtClean="0">
                <a:latin typeface="Century Gothic" panose="020B0502020202020204" pitchFamily="34" charset="0"/>
              </a:rPr>
              <a:t>areas</a:t>
            </a:r>
          </a:p>
          <a:p>
            <a:pPr marL="285750" lvl="0" indent="-28575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Symptoms: </a:t>
            </a:r>
            <a:r>
              <a:rPr lang="en-GB" sz="2400" dirty="0">
                <a:latin typeface="Century Gothic" panose="020B0502020202020204" pitchFamily="34" charset="0"/>
              </a:rPr>
              <a:t> Flu-like, including fever, chills, headache, muscular aching and weakness, vomiting, cough, diarrhoea and abdominal pain</a:t>
            </a:r>
          </a:p>
          <a:p>
            <a:pPr marL="285750" indent="-285750">
              <a:buFont typeface="Wingdings" charset="2"/>
              <a:buChar char="§"/>
            </a:pP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15" name="Picture 6" descr="http://www.uib.no/sites/w3.uib.no/files/styles/content_main/public/media/malaria_mosquito.jpg?itok=9zZdYwB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439" y="5205888"/>
            <a:ext cx="1821921" cy="109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9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Malaria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671935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GB" sz="2400" b="1" dirty="0" smtClean="0">
                <a:latin typeface="Century Gothic" panose="020B0502020202020204" pitchFamily="34" charset="0"/>
              </a:rPr>
              <a:t>Malaria </a:t>
            </a:r>
            <a:r>
              <a:rPr lang="en-GB" sz="2400" b="1" dirty="0">
                <a:latin typeface="Century Gothic" panose="020B0502020202020204" pitchFamily="34" charset="0"/>
              </a:rPr>
              <a:t>Prophylaxis: </a:t>
            </a:r>
            <a:r>
              <a:rPr lang="en-GB" sz="2400" dirty="0">
                <a:latin typeface="Century Gothic" panose="020B0502020202020204" pitchFamily="34" charset="0"/>
              </a:rPr>
              <a:t>Take regularly for the duration of your stay in the malaria area</a:t>
            </a:r>
          </a:p>
          <a:p>
            <a:pPr marL="285750" indent="-285750">
              <a:buFont typeface="Wingdings" charset="2"/>
              <a:buChar char="§"/>
            </a:pPr>
            <a:r>
              <a:rPr lang="en-GB" sz="2400" dirty="0">
                <a:latin typeface="Century Gothic" panose="020B0502020202020204" pitchFamily="34" charset="0"/>
              </a:rPr>
              <a:t>Even if you are taking malaria prophylaxis, seek medical assistance immediately if you develop a fever</a:t>
            </a:r>
          </a:p>
          <a:p>
            <a:pPr marL="285750" lvl="0" indent="-285750">
              <a:buFont typeface="Wingdings" charset="2"/>
              <a:buChar char="§"/>
            </a:pPr>
            <a:r>
              <a:rPr lang="en-GB" sz="2400" dirty="0">
                <a:latin typeface="Century Gothic" panose="020B0502020202020204" pitchFamily="34" charset="0"/>
              </a:rPr>
              <a:t>Personal protection against mosquito bites is your first line of defence against malaria – no bite, no </a:t>
            </a:r>
            <a:r>
              <a:rPr lang="en-GB" sz="2400" dirty="0" smtClean="0">
                <a:latin typeface="Century Gothic" panose="020B0502020202020204" pitchFamily="34" charset="0"/>
              </a:rPr>
              <a:t>malaria</a:t>
            </a:r>
          </a:p>
          <a:p>
            <a:pPr marL="285750" lvl="0" indent="-28575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P</a:t>
            </a:r>
            <a:r>
              <a:rPr lang="en-GB" sz="2400" b="1" dirty="0" smtClean="0">
                <a:latin typeface="Century Gothic" panose="020B0502020202020204" pitchFamily="34" charset="0"/>
              </a:rPr>
              <a:t>hysical protection: </a:t>
            </a:r>
            <a:r>
              <a:rPr lang="en-GB" sz="2400" dirty="0">
                <a:latin typeface="Century Gothic" panose="020B0502020202020204" pitchFamily="34" charset="0"/>
              </a:rPr>
              <a:t>Use </a:t>
            </a:r>
            <a:r>
              <a:rPr lang="en-GB" sz="2400" dirty="0" smtClean="0">
                <a:latin typeface="Century Gothic" panose="020B0502020202020204" pitchFamily="34" charset="0"/>
              </a:rPr>
              <a:t>such nets and repellents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12" name="Picture 6" descr="http://www.uib.no/sites/w3.uib.no/files/styles/content_main/public/media/malaria_mosquito.jpg?itok=9zZdYwB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439" y="5205888"/>
            <a:ext cx="1821921" cy="109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nfamiliar peacekeeping environments </a:t>
            </a:r>
            <a:r>
              <a:rPr lang="en-US" sz="2400" dirty="0">
                <a:solidFill>
                  <a:srgbClr val="8D9C36"/>
                </a:solidFill>
                <a:latin typeface="Century Gothic"/>
                <a:cs typeface="Century Gothic"/>
              </a:rPr>
              <a:t>and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conditions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expose you to health threats 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Determine the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risk to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your health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Take precautions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before travel to and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whilst in mission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seek medical advice, medical clearance, vaccinations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nvironmental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health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threats </a:t>
            </a:r>
            <a:r>
              <a:rPr lang="mr-IN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hot and cold climates, food and drink, bites and stings, malaria</a:t>
            </a:r>
            <a:endParaRPr lang="en-US" sz="2400" b="1" u="sng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To work effectively for others you need to be healthy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You may be exposed to health threats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general health threats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key factors determining level of risk to health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precautions before travel to and in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</a:t>
            </a:r>
            <a:r>
              <a:rPr lang="en-US" sz="2400" b="1" u="sng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environmental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health threats and precautions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48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Health Threats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Determining Risks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Researching 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Information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Taking Precautions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Environmental Health Threats &amp;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Precautions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Think about your deployment to the mission</a:t>
            </a:r>
            <a:endParaRPr lang="en-US" sz="2400" i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lvl="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Consider the destination, duration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of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assignment, type of work and your medical history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How might these affect your health?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What precautions should you take?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Group work: </a:t>
            </a:r>
            <a:r>
              <a:rPr lang="en-US" sz="2400" dirty="0">
                <a:latin typeface="Century Gothic" panose="020B0502020202020204" pitchFamily="34" charset="0"/>
              </a:rPr>
              <a:t>5-7 </a:t>
            </a:r>
            <a:r>
              <a:rPr lang="en-US" sz="2400" dirty="0" smtClean="0">
                <a:latin typeface="Century Gothic" panose="020B0502020202020204" pitchFamily="34" charset="0"/>
              </a:rPr>
              <a:t>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Discussion: 3 minutes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3.8.1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193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Determining Health Threats</a:t>
            </a:r>
            <a:endParaRPr lang="en-US" sz="2400" i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89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halalmatters.com/wp-content/uploads/2015/07/health_wellness-1.jpg?d3522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02"/>
          <a:stretch/>
        </p:blipFill>
        <p:spPr bwMode="auto">
          <a:xfrm>
            <a:off x="5181600" y="4956810"/>
            <a:ext cx="3518191" cy="174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Health Threats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Unfamiliar environments and conditions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Exposure to insects, rodents, other animals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Infectious agents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Contaminated </a:t>
            </a:r>
            <a:r>
              <a:rPr lang="en-US" sz="2400" dirty="0">
                <a:latin typeface="Century Gothic"/>
                <a:cs typeface="Century Gothic"/>
              </a:rPr>
              <a:t>food and water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Poor hygiene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Emotionally charged, mentally </a:t>
            </a:r>
            <a:r>
              <a:rPr lang="en-US" sz="2400" dirty="0" smtClean="0">
                <a:latin typeface="Century Gothic"/>
                <a:cs typeface="Century Gothic"/>
              </a:rPr>
              <a:t>intense, stressful </a:t>
            </a:r>
            <a:r>
              <a:rPr lang="en-US" sz="2400" dirty="0">
                <a:latin typeface="Century Gothic"/>
                <a:cs typeface="Century Gothic"/>
              </a:rPr>
              <a:t>situations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Fatigue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Communicable </a:t>
            </a:r>
            <a:r>
              <a:rPr lang="en-US" sz="2400" dirty="0" smtClean="0">
                <a:latin typeface="Century Gothic"/>
                <a:cs typeface="Century Gothic"/>
              </a:rPr>
              <a:t>diseases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Communicable diseases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671935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Contact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transmission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diseases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Food-borne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and water-borne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diseases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Vector-borne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diseases 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Sexually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transmitted diseases 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Blood-borne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diseases 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Air-borne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diseases </a:t>
            </a:r>
            <a:endParaRPr lang="en-US" sz="24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lvl="0" indent="-342900"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Diseases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transmitted from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soil</a:t>
            </a: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Determining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Risks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Destination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Duration of assignment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Purpose of assignment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Standards of accommodation and food hygiene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Your personal and professional </a:t>
            </a:r>
            <a:r>
              <a:rPr lang="en-US" sz="2400" dirty="0" err="1">
                <a:latin typeface="Century Gothic"/>
                <a:cs typeface="Century Gothic"/>
              </a:rPr>
              <a:t>behaviour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Your past medical history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 descr="http://www.foreignstudents.com/sites/default/files/webfm/Health%20comp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3048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3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3. Researching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Information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From your organization (particularly your medical service) and colleagues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About your intended destination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Before you travel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To help prevent health problems while abroad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4" descr="http://somaliinternationaluniversity.com/wp-content/uploads/2014/10/dreamstime_m_14752901-mediumx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8809</TotalTime>
  <Words>570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121</cp:revision>
  <dcterms:created xsi:type="dcterms:W3CDTF">2015-12-09T18:20:24Z</dcterms:created>
  <dcterms:modified xsi:type="dcterms:W3CDTF">2017-05-08T17:07:49Z</dcterms:modified>
</cp:coreProperties>
</file>